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75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7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08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8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47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10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10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7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2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97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2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4A3132-A3EC-4B2F-A7F6-5E4D3A918EF7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9E7F4E-520E-45F0-B3BE-8E96F9D21D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atatsumu.jp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D74407-E975-4DC5-8BE9-061E5E402479}"/>
              </a:ext>
            </a:extLst>
          </p:cNvPr>
          <p:cNvSpPr txBox="1"/>
          <p:nvPr/>
        </p:nvSpPr>
        <p:spPr>
          <a:xfrm>
            <a:off x="1260205" y="1887795"/>
            <a:ext cx="9673306" cy="273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笠井賢紀研究会</a:t>
            </a:r>
            <a:endParaRPr kumimoji="1" lang="en-US" altLang="ja-JP" sz="4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～地域社会論・生活史法～</a:t>
            </a:r>
            <a:endParaRPr kumimoji="1" lang="en-US" altLang="ja-JP" sz="4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95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16F018C-A00C-4D31-919C-E1D1D3ED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23EECA-837B-430F-B3C2-590C8C084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67E77-3708-475D-9C46-05AD6E091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52CD85-D9C7-4093-9CC8-A5B0900A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B85972-27FC-4573-A1BA-07A746B4A57B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去年出来たばかり！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今年度は</a:t>
            </a:r>
            <a:r>
              <a:rPr kumimoji="1" lang="en-US" altLang="ja-JP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・</a:t>
            </a:r>
            <a:r>
              <a:rPr kumimoji="1" lang="en-US" altLang="ja-JP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年生が混ざった少人数グループで文献を読んだり、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ディスカッションをしたりしました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主体的な発言・行動を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重視しているゼミです！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EFF4A5-FBFD-4DCB-8AEC-BA1D1B2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332E30-44D0-437B-AA4B-858D4F24C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06DB0A-3841-457B-BC38-248371FD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86FF29-8F14-480C-8D31-8CCA67A97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8D261F1-7F4A-4AE3-9CD7-FCF77B75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建物, 車, トラック, 男 が含まれている画像&#10;&#10;自動的に生成された説明">
            <a:extLst>
              <a:ext uri="{FF2B5EF4-FFF2-40B4-BE49-F238E27FC236}">
                <a16:creationId xmlns:a16="http://schemas.microsoft.com/office/drawing/2014/main" id="{8DC2C957-1E83-40B5-AAEA-C349726CA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" b="-2"/>
          <a:stretch/>
        </p:blipFill>
        <p:spPr>
          <a:xfrm>
            <a:off x="8199519" y="640080"/>
            <a:ext cx="3357629" cy="2628053"/>
          </a:xfrm>
          <a:prstGeom prst="rect">
            <a:avLst/>
          </a:prstGeom>
        </p:spPr>
      </p:pic>
      <p:pic>
        <p:nvPicPr>
          <p:cNvPr id="3" name="図 2" descr="ノートパソコンで作業をしている女性たち&#10;&#10;低い精度で自動的に生成された説明">
            <a:extLst>
              <a:ext uri="{FF2B5EF4-FFF2-40B4-BE49-F238E27FC236}">
                <a16:creationId xmlns:a16="http://schemas.microsoft.com/office/drawing/2014/main" id="{D4DE4A8E-8FC1-46A3-A1B0-3DDD91ACD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8" r="1" b="1"/>
          <a:stretch/>
        </p:blipFill>
        <p:spPr>
          <a:xfrm>
            <a:off x="8199519" y="3589867"/>
            <a:ext cx="3356156" cy="26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10CC5E-C5A6-451A-A0F7-16FEC9B6365F}"/>
              </a:ext>
            </a:extLst>
          </p:cNvPr>
          <p:cNvSpPr txBox="1"/>
          <p:nvPr/>
        </p:nvSpPr>
        <p:spPr>
          <a:xfrm>
            <a:off x="591348" y="1713657"/>
            <a:ext cx="88024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▶水曜日の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限に開講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▶ゼミの内容は</a:t>
            </a:r>
            <a:r>
              <a:rPr kumimoji="1" lang="ja-JP" altLang="en-US" sz="2800" u="sng" dirty="0"/>
              <a:t>学生主体となって決めています！</a:t>
            </a:r>
            <a:endParaRPr kumimoji="1" lang="en-US" altLang="ja-JP" sz="2800" u="sng" dirty="0"/>
          </a:p>
          <a:p>
            <a:r>
              <a:rPr kumimoji="1" lang="ja-JP" altLang="en-US" sz="2800" dirty="0"/>
              <a:t>ゲストスピーカーをお招きしたり、輪読をしたり、</a:t>
            </a:r>
            <a:r>
              <a:rPr kumimoji="1" lang="en-US" altLang="ja-JP" sz="2800" dirty="0"/>
              <a:t>…</a:t>
            </a:r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　▶輪読の本はゼミ生の希望で決めました</a:t>
            </a:r>
            <a:endParaRPr kumimoji="1" lang="en-US" altLang="ja-JP" sz="2800" dirty="0"/>
          </a:p>
          <a:p>
            <a:r>
              <a:rPr kumimoji="1" lang="ja-JP" altLang="en-US" sz="2800" dirty="0"/>
              <a:t>　　（今年度の文献→）</a:t>
            </a:r>
            <a:endParaRPr kumimoji="1" lang="en-US" altLang="ja-JP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F9B046-4186-4684-8D6B-78C67C76CDE0}"/>
              </a:ext>
            </a:extLst>
          </p:cNvPr>
          <p:cNvSpPr txBox="1"/>
          <p:nvPr/>
        </p:nvSpPr>
        <p:spPr>
          <a:xfrm>
            <a:off x="689906" y="542061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笠井ゼミ基本情報</a:t>
            </a:r>
          </a:p>
        </p:txBody>
      </p:sp>
      <p:pic>
        <p:nvPicPr>
          <p:cNvPr id="4" name="図 3" descr="手紙&#10;&#10;中程度の精度で自動的に生成された説明">
            <a:extLst>
              <a:ext uri="{FF2B5EF4-FFF2-40B4-BE49-F238E27FC236}">
                <a16:creationId xmlns:a16="http://schemas.microsoft.com/office/drawing/2014/main" id="{2BB0DE7B-B8D2-4FEE-9135-CD459AF1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21" y="422045"/>
            <a:ext cx="2079091" cy="2839356"/>
          </a:xfrm>
          <a:prstGeom prst="rect">
            <a:avLst/>
          </a:prstGeom>
        </p:spPr>
      </p:pic>
      <p:pic>
        <p:nvPicPr>
          <p:cNvPr id="7" name="図 6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28BF1834-B7A1-4A6C-AEFD-648C22AD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46" y="3596599"/>
            <a:ext cx="1687340" cy="24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26AE72-4217-446E-931C-9770959B36B5}"/>
              </a:ext>
            </a:extLst>
          </p:cNvPr>
          <p:cNvSpPr txBox="1"/>
          <p:nvPr/>
        </p:nvSpPr>
        <p:spPr>
          <a:xfrm>
            <a:off x="1243744" y="2131056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▶</a:t>
            </a: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学生全員が個人研究に取り組み、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卒論を作成します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→</a:t>
            </a: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先生に研究相談をしたり、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先輩や同期と話し合いをしたり、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主体的に取り組むことで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大きな成長が出来ます！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具体的な研究例</a:t>
            </a:r>
            <a:r>
              <a:rPr kumimoji="1" lang="en-US" altLang="ja-JP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民俗行事やまちづくり、</a:t>
            </a:r>
            <a:endParaRPr kumimoji="1" lang="en-US" altLang="ja-JP" sz="2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地域福祉など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54D9279-4250-4866-94F1-A2B7A56C5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19" y="749912"/>
            <a:ext cx="3357629" cy="2518221"/>
          </a:xfrm>
          <a:prstGeom prst="rect">
            <a:avLst/>
          </a:prstGeom>
        </p:spPr>
      </p:pic>
      <p:pic>
        <p:nvPicPr>
          <p:cNvPr id="6" name="図 5" descr="会議室でパソコンを使っている男性&#10;&#10;自動的に生成された説明">
            <a:extLst>
              <a:ext uri="{FF2B5EF4-FFF2-40B4-BE49-F238E27FC236}">
                <a16:creationId xmlns:a16="http://schemas.microsoft.com/office/drawing/2014/main" id="{6A7C7F20-71C4-4536-A313-0781EA3E0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19" y="3589867"/>
            <a:ext cx="3356156" cy="25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空港にいる人々&#10;&#10;自動的に生成された説明">
            <a:extLst>
              <a:ext uri="{FF2B5EF4-FFF2-40B4-BE49-F238E27FC236}">
                <a16:creationId xmlns:a16="http://schemas.microsoft.com/office/drawing/2014/main" id="{A0D2C82B-43F3-4B29-AA4C-8D498138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13" y="546068"/>
            <a:ext cx="7687819" cy="57658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3EDD5-4741-4BF7-AAFF-0194FDB58CBB}"/>
              </a:ext>
            </a:extLst>
          </p:cNvPr>
          <p:cNvSpPr txBox="1"/>
          <p:nvPr/>
        </p:nvSpPr>
        <p:spPr>
          <a:xfrm>
            <a:off x="8021371" y="10864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撮影時のみマスクを外しています。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9866C9-C3B6-45A8-8879-0A38FA06ACDF}"/>
              </a:ext>
            </a:extLst>
          </p:cNvPr>
          <p:cNvSpPr txBox="1"/>
          <p:nvPr/>
        </p:nvSpPr>
        <p:spPr>
          <a:xfrm>
            <a:off x="270094" y="822357"/>
            <a:ext cx="42498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期生（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16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名うち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名休学）、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期生（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名）所属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▶来年度は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15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名程度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募集する予定です！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9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BA068A-FFD1-440C-8450-BB033B9DE923}"/>
              </a:ext>
            </a:extLst>
          </p:cNvPr>
          <p:cNvSpPr txBox="1"/>
          <p:nvPr/>
        </p:nvSpPr>
        <p:spPr>
          <a:xfrm>
            <a:off x="887240" y="950614"/>
            <a:ext cx="10338086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入ゼミ関連</a:t>
            </a:r>
            <a:endParaRPr kumimoji="1" lang="en-US" altLang="ja-JP" sz="32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入ゼミ課題の内容は卒論計画書と文献の書評を予定しています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説明会等の日程は未定で、決まり次第</a:t>
            </a:r>
            <a:r>
              <a:rPr kumimoji="1" lang="en-US" altLang="ja-JP" sz="2800" dirty="0"/>
              <a:t>HP</a:t>
            </a:r>
            <a:r>
              <a:rPr kumimoji="1" lang="ja-JP" altLang="en-US" sz="2800" dirty="0"/>
              <a:t>等に記載しますので、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確認していただけると嬉しいです！！↓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Twitter</a:t>
            </a:r>
            <a:r>
              <a:rPr kumimoji="1" lang="ja-JP" altLang="en-US" sz="2800" dirty="0"/>
              <a:t>  </a:t>
            </a:r>
            <a:r>
              <a:rPr kumimoji="1" lang="en-US" altLang="ja-JP" sz="2800" dirty="0"/>
              <a:t>@kasaiseminar</a:t>
            </a:r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HP</a:t>
            </a:r>
            <a:r>
              <a:rPr kumimoji="1" lang="ja-JP" altLang="en-US" sz="2800" dirty="0"/>
              <a:t>　</a:t>
            </a:r>
            <a:r>
              <a:rPr kumimoji="1" lang="en-US" altLang="ja-JP" sz="2800" dirty="0">
                <a:hlinkClick r:id="rId2"/>
              </a:rPr>
              <a:t>http://katatsumu.jp/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16125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48DB1-D80F-40B0-8D3C-8006D54C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ご清聴</a:t>
            </a:r>
            <a:r>
              <a:rPr kumimoji="1" lang="ja-JP" altLang="en-US" sz="3600" dirty="0"/>
              <a:t>ありがとうございました！</a:t>
            </a:r>
            <a:br>
              <a:rPr kumimoji="1" lang="en-US" altLang="ja-JP" sz="3600" dirty="0"/>
            </a:br>
            <a:r>
              <a:rPr kumimoji="1" lang="ja-JP" altLang="en-US" sz="3600" dirty="0"/>
              <a:t>個別説明会お待ちしております！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E1A142-88FF-4527-8806-538493ABE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82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シャボン</Template>
  <TotalTime>108</TotalTime>
  <Words>254</Words>
  <Application>Microsoft Office PowerPoint</Application>
  <PresentationFormat>ワイド画面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ゴシック</vt:lpstr>
      <vt:lpstr>Arial</vt:lpstr>
      <vt:lpstr>Century Gothic</vt:lpstr>
      <vt:lpstr>Garamond</vt:lpstr>
      <vt:lpstr>シャボン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ご清聴ありがとうございました！ 個別説明会お待ちしております！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kudomizuki.9252000@icloud.com</dc:creator>
  <cp:lastModifiedBy>kudomizuki.9252000@icloud.com</cp:lastModifiedBy>
  <cp:revision>16</cp:revision>
  <dcterms:created xsi:type="dcterms:W3CDTF">2021-06-30T12:47:03Z</dcterms:created>
  <dcterms:modified xsi:type="dcterms:W3CDTF">2021-07-03T05:48:40Z</dcterms:modified>
</cp:coreProperties>
</file>